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7" r:id="rId14"/>
    <p:sldId id="306" r:id="rId15"/>
    <p:sldId id="308" r:id="rId16"/>
    <p:sldId id="309" r:id="rId17"/>
    <p:sldId id="310" r:id="rId18"/>
    <p:sldId id="25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10DB5D6-1A21-4D31-B8B6-E96111D3A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3344918-46BB-4691-B26A-E964C6726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4508C58-3F83-454F-894D-03E620B0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C3B8E9C-F603-448D-AF01-E895CC52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7576D08-199C-4D6C-8A94-F5C5E545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362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9D39A65-FD7A-454E-A63C-9083E8EB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499ECCF-8313-4E0F-AFAA-B56F921BD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6CF75C-2346-4727-AE69-57A90C73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A030B18-6CF5-4383-9D80-C498C478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E157C9-0405-4962-A87E-BDEEB294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210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EEF35B0-687A-4EEF-A42B-7D0094C32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5D7ED06-7D1C-46FD-A376-2C6692122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A6FFE81-5DD1-4290-8B62-B0EFE20C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7F4C053-F2C3-4A64-8FEB-A6F56FC4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4D192CC-5204-480C-8ECD-9F0F39FA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33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DA5054-56C4-4FC7-825B-34BE5D20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B03FF66-9684-49BD-8E39-56A93C81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59A8FD-189E-4CEE-9AB5-44CCE0EC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E307970-8038-4EC6-AA1E-FA7FF094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93E4520-00D0-4C5C-813F-9F296BA9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03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FC8EF3-BBBE-46AE-9292-1153FAA7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4A66901-B02F-4B73-B1E8-C56C7F6D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3A73146-4890-4822-8E47-04268F83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7B355E4-DC78-4245-B5D2-7ED9388D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A996E54-5CD5-48B9-9355-81801033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3477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A327FC-7195-401B-83A4-25CA07C2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6D69EDD-3E7D-4C7D-A135-7960D0BFB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05DFA41-96BF-485C-874B-D496BD569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64243F2-F01A-4ABB-8F5B-E12EAC7A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88EB410-52C2-4702-BA2E-97AC0A1C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4B57B1D-8656-429C-94DD-C372498C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169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85B6C9-40E1-4A1D-9DF7-E631BF6D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FF4E85F-2624-4B2C-B4F3-F6F78A91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AB4BE12-69A7-44CE-B912-DA12ABA48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59B22CC-4C72-41EE-A0EF-C219F2CCE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2715684-08A1-4C40-B8F6-7E71FBB59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D58139CF-2353-4601-BC85-340D640F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443C668-6A6F-4A31-A2C6-AA648A68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DCAC7BA-9700-4B31-B8B2-ADA5B572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89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0E4349-5E68-4EEB-B878-D2C16FA8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1F0AAFE-363F-4069-8296-B4FB372A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4DCCCCF-6CA1-4BD4-B392-6A3F6B53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AEB9FDE-1C68-4F76-BB1C-2865F20F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210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25B3EAF-B298-4C74-B4FD-642E1EDC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2F784F5-0708-4E21-835D-8387001F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CE33505-EC42-41E3-A48D-39AB3811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1250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D286D1-2320-4A33-ACA5-9A0F21F4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2674C6-AB61-4C08-BE66-1D670B90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0B2BEFA-237D-4283-81CA-045315CCD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EE4C9E8-DDAD-4E2D-B98B-1E51025D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6782051-23EA-4B8E-80BB-C5DB9F88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5169F0F-C3D5-4DF7-BF68-7C95F4FC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154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76DE65-18EE-46D3-99E4-DCA461A7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6A03E1AE-CA21-4B66-A5F1-4BB6B385C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217B0C0-92AD-4CA4-A98C-3AAF25A53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073B900-9BD8-457C-BDD6-41FE321E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4B4DF00-C8F7-47A7-8362-387F7D6A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8991609-EA2A-4148-91A3-F210048A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220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6D463D2-EB04-460F-BB32-CC0B9A04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E5A3522-6F51-4CA8-A156-CA25F79C8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2DEBF3D-3405-426D-80D7-9F4DE801C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E3A48-155E-4121-90F3-10BC12883608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6196F7-934A-43BF-B5FC-E7F83BF08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AE9131D-2005-48A6-8864-1E2867439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C64DD-622E-4B64-A45E-EFA2693C83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585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3060FD-81A9-434D-8107-E3A6E84502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Création d’un programme dans TOP SOLID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47BE23-8B71-4621-8569-D8232746F1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Pour découpage Poinçonneuse</a:t>
            </a:r>
          </a:p>
          <a:p>
            <a:r>
              <a:rPr lang="fr-FR" dirty="0" err="1"/>
              <a:t>Amada</a:t>
            </a:r>
            <a:r>
              <a:rPr lang="fr-FR" dirty="0"/>
              <a:t> AE NT 255</a:t>
            </a:r>
          </a:p>
        </p:txBody>
      </p:sp>
    </p:spTree>
    <p:extLst>
      <p:ext uri="{BB962C8B-B14F-4D97-AF65-F5344CB8AC3E}">
        <p14:creationId xmlns:p14="http://schemas.microsoft.com/office/powerpoint/2010/main" xmlns="" val="251021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valide ensuite 2 fois ce même répertoire où tous mes fichiers de travail seront stockés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J’arrive sur cette page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coche cette case </a:t>
            </a:r>
            <a:endParaRPr lang="fr-F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rot="16200000" flipV="1">
            <a:off x="4104291" y="2044262"/>
            <a:ext cx="2406869" cy="115614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496614" y="1463456"/>
            <a:ext cx="22676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 décoche ces cases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1823546" y="2096815"/>
            <a:ext cx="2864068" cy="174996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>
            <a:off x="1124608" y="2406870"/>
            <a:ext cx="3510455" cy="153450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 txBox="1">
            <a:spLocks/>
          </p:cNvSpPr>
          <p:nvPr/>
        </p:nvSpPr>
        <p:spPr>
          <a:xfrm>
            <a:off x="6976242" y="648904"/>
            <a:ext cx="22676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 renseigne ces caractéristiques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ép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et type d’acier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5400000" flipH="1" flipV="1">
            <a:off x="5933091" y="1802524"/>
            <a:ext cx="1450428" cy="125073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choisis ma tourelle</a:t>
            </a:r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 rot="16200000" flipV="1">
            <a:off x="3363310" y="1555529"/>
            <a:ext cx="2995448" cy="270116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choisis ensuite ma tourelle en fonction de mon épaisseur à poinçonner</a:t>
            </a: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 rot="10800000">
            <a:off x="1744719" y="1608085"/>
            <a:ext cx="2911365" cy="285881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choisis oui pour tous</a:t>
            </a:r>
            <a:endParaRPr lang="fr-F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 rot="16200000" flipV="1">
            <a:off x="4340773" y="2396358"/>
            <a:ext cx="2806264" cy="49398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J’arrive dans le module Poinçonnage</a:t>
            </a:r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premier lieu Charger la tourelle</a:t>
            </a:r>
            <a:endParaRPr lang="fr-FR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B04FBE-E1FB-4DFF-8E5D-520CA3B3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choisis ensuite de créer un nouveau document pour démarrer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15DCB95-55DE-4901-B994-73DD9FD4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1545644"/>
            <a:ext cx="9448800" cy="53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8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E8572E-C924-4FB9-B8B7-95A0AE50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choisi la poinçonneuse AE 255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BEAD25F-405D-46B6-AB55-55B3EB5CA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93" y="1896445"/>
            <a:ext cx="9097108" cy="51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91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B2CCDB-CDCE-461F-97EC-4C794E5B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lance </a:t>
            </a:r>
            <a:r>
              <a:rPr lang="fr-FR" dirty="0" err="1"/>
              <a:t>Topsolid</a:t>
            </a:r>
            <a:r>
              <a:rPr lang="fr-FR" dirty="0"/>
              <a:t> et j’obtiens: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127CFFB-C547-49A6-AE84-6E72EE3DE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2" y="1481008"/>
            <a:ext cx="9395791" cy="52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71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4974CB-A027-4A12-8D32-14F27E84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J’arrive sur la page de définition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D6B08A7-B3A2-49F6-BD49-C4EAC2BD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52" y="1324186"/>
            <a:ext cx="9842695" cy="55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83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0E44AD-09DF-49CA-BF66-EE2E79EA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vais choisir ma tourelle appropriée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049F753-694C-492C-942C-A61B14B8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67" y="1838790"/>
            <a:ext cx="9012702" cy="50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07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13EE53-F0D2-450F-B46C-FB6857EA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59880" cy="1325563"/>
          </a:xfrm>
        </p:spPr>
        <p:txBody>
          <a:bodyPr/>
          <a:lstStyle/>
          <a:p>
            <a:r>
              <a:rPr lang="fr-FR" dirty="0"/>
              <a:t>La tourelle est ainsi montée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A3D36C5-A84E-4108-9A46-931A3760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70" y="1830376"/>
            <a:ext cx="8942363" cy="50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359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8CE981-F860-44E3-AB09-ED950A62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Tourelle standard montée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CAB45FD-8998-46F8-941A-FBB648AB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22" y="1814557"/>
            <a:ext cx="8970498" cy="5043443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BC363110-0E6D-493B-A0A4-F83E54884145}"/>
              </a:ext>
            </a:extLst>
          </p:cNvPr>
          <p:cNvCxnSpPr>
            <a:cxnSpLocks/>
          </p:cNvCxnSpPr>
          <p:nvPr/>
        </p:nvCxnSpPr>
        <p:spPr>
          <a:xfrm flipV="1">
            <a:off x="566810" y="2827607"/>
            <a:ext cx="1557412" cy="2222694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1432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87F31D-871A-4A76-9D94-CB63381C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choisi mes affectations d’outils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3035EC5-ADF3-458D-B037-53219D9CB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4" y="1782921"/>
            <a:ext cx="9026769" cy="5075079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F393CD6F-04B4-4817-8563-583EA40D8582}"/>
              </a:ext>
            </a:extLst>
          </p:cNvPr>
          <p:cNvCxnSpPr>
            <a:cxnSpLocks/>
          </p:cNvCxnSpPr>
          <p:nvPr/>
        </p:nvCxnSpPr>
        <p:spPr>
          <a:xfrm flipV="1">
            <a:off x="2644726" y="2475915"/>
            <a:ext cx="1505244" cy="2194559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2708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96C71A-B026-4A17-8EED-0E068DAA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Ici un rectangle 15 x 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E924EE1-8FA1-4D32-997F-3AB0B10BD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70" y="1782921"/>
            <a:ext cx="9026769" cy="50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414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C09F02-29B4-49F6-BEF8-28998E45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vais maintenant mettre des micro attaches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F05782F-8776-4274-A0A7-C60C6C03F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47" y="1822466"/>
            <a:ext cx="8956431" cy="5035534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41F01ACA-6C7E-425F-8814-61058960F1C9}"/>
              </a:ext>
            </a:extLst>
          </p:cNvPr>
          <p:cNvCxnSpPr>
            <a:cxnSpLocks/>
          </p:cNvCxnSpPr>
          <p:nvPr/>
        </p:nvCxnSpPr>
        <p:spPr>
          <a:xfrm flipV="1">
            <a:off x="520503" y="3242953"/>
            <a:ext cx="1505244" cy="2194559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4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865DDD-926F-4D2E-A0CD-5C011F78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choisis les micro attaches :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E007E612-2801-4CE2-9A34-B679D1661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271" y="1497856"/>
            <a:ext cx="8322474" cy="4679107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C42B4993-6676-4863-8951-647809F3FEBA}"/>
              </a:ext>
            </a:extLst>
          </p:cNvPr>
          <p:cNvCxnSpPr>
            <a:cxnSpLocks/>
          </p:cNvCxnSpPr>
          <p:nvPr/>
        </p:nvCxnSpPr>
        <p:spPr>
          <a:xfrm>
            <a:off x="1007165" y="1311965"/>
            <a:ext cx="1336279" cy="804555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1619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AA6B40-5DF5-4E44-9524-8BE2C6A6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Apparait alors Manuel, je clic et change en réparties sur segments et je coche le nombre que je souhaite,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5A31A96-DDC4-4601-B57A-6D8D6A35C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1843731"/>
            <a:ext cx="9130748" cy="5133539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4BFB1428-A2C7-494E-8A01-B7AE58E55B04}"/>
              </a:ext>
            </a:extLst>
          </p:cNvPr>
          <p:cNvCxnSpPr>
            <a:cxnSpLocks/>
          </p:cNvCxnSpPr>
          <p:nvPr/>
        </p:nvCxnSpPr>
        <p:spPr>
          <a:xfrm flipH="1">
            <a:off x="2875722" y="1219200"/>
            <a:ext cx="1762539" cy="1444487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58F1206D-FDF9-4D55-8ECE-FB599F84F274}"/>
              </a:ext>
            </a:extLst>
          </p:cNvPr>
          <p:cNvCxnSpPr>
            <a:cxnSpLocks/>
          </p:cNvCxnSpPr>
          <p:nvPr/>
        </p:nvCxnSpPr>
        <p:spPr>
          <a:xfrm>
            <a:off x="3286539" y="1690688"/>
            <a:ext cx="1669774" cy="972999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4742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2E1C71-E144-423C-9042-85CB676E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 je viens cliquer sur les segments souhaités avec le nombre de micro attaches souhaitées(ne pas oublier les coins)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C6F4B1E9-7C33-4925-BC1E-D9017684F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70391"/>
            <a:ext cx="7659867" cy="43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82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47019D-F674-445A-8128-40E3ED94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ferme la page d’accueil afin d’arriver ici: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4883B7-4CA4-4652-83C2-52017E2D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1460130"/>
            <a:ext cx="8772939" cy="4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738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173543-B39E-47BE-BA75-48F00EBB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Il nous reste maintenant à faire un placement:</a:t>
            </a:r>
            <a:br>
              <a:rPr lang="fr-FR" dirty="0"/>
            </a:br>
            <a:r>
              <a:rPr lang="fr-FR" dirty="0"/>
              <a:t>Pour une pièce prendre en grappe et cocher unitaire!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5A2BECB-D563-4DC9-91A0-D06065567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712" y="1730976"/>
            <a:ext cx="8786191" cy="4939820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89FFE49C-B812-4D61-A851-053F5707BF21}"/>
              </a:ext>
            </a:extLst>
          </p:cNvPr>
          <p:cNvCxnSpPr>
            <a:cxnSpLocks/>
          </p:cNvCxnSpPr>
          <p:nvPr/>
        </p:nvCxnSpPr>
        <p:spPr>
          <a:xfrm>
            <a:off x="1855304" y="1948070"/>
            <a:ext cx="4041913" cy="2146852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64D2F7CD-BF3D-40E5-85B8-E25861D49FE3}"/>
              </a:ext>
            </a:extLst>
          </p:cNvPr>
          <p:cNvCxnSpPr>
            <a:cxnSpLocks/>
          </p:cNvCxnSpPr>
          <p:nvPr/>
        </p:nvCxnSpPr>
        <p:spPr>
          <a:xfrm flipH="1">
            <a:off x="3763617" y="1298713"/>
            <a:ext cx="3452190" cy="993913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0081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A78B99-7EDE-4A61-BAB7-00E56546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 pas oublier d’indiquer votre format dans lequel vous allez poinçonner votre pièce!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C6AFEB07-F9C3-4B54-A328-B685B65C0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DA99296B-593E-4F2F-A5FF-1E3BBF7ED65B}"/>
              </a:ext>
            </a:extLst>
          </p:cNvPr>
          <p:cNvCxnSpPr>
            <a:cxnSpLocks/>
          </p:cNvCxnSpPr>
          <p:nvPr/>
        </p:nvCxnSpPr>
        <p:spPr>
          <a:xfrm>
            <a:off x="4068417" y="1590261"/>
            <a:ext cx="609600" cy="596348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0140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522B5F-C393-4DDB-9CE0-86D7F2A9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Votre document « Punch est créé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1E73C06-D197-4F2B-8950-E95C1015D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8" y="1690688"/>
            <a:ext cx="8733183" cy="49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040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770146-335F-4185-BDE3-A0D8A7F5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faut maintenant déplacer la pince pour tenir le format de tôle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92BEF3E-C5F4-44FF-8D5F-DCBFA735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1" y="1690688"/>
            <a:ext cx="9197009" cy="5170793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90EBDE4D-AE2A-4625-9482-7C19038E6203}"/>
              </a:ext>
            </a:extLst>
          </p:cNvPr>
          <p:cNvCxnSpPr>
            <a:cxnSpLocks/>
          </p:cNvCxnSpPr>
          <p:nvPr/>
        </p:nvCxnSpPr>
        <p:spPr>
          <a:xfrm>
            <a:off x="2915478" y="2610678"/>
            <a:ext cx="5168348" cy="2199861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56A92D-C415-4712-9EDB-710EEB882DE7}"/>
              </a:ext>
            </a:extLst>
          </p:cNvPr>
          <p:cNvCxnSpPr>
            <a:cxnSpLocks/>
          </p:cNvCxnSpPr>
          <p:nvPr/>
        </p:nvCxnSpPr>
        <p:spPr>
          <a:xfrm>
            <a:off x="1156251" y="3977910"/>
            <a:ext cx="609600" cy="596348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1568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0F35F7-9DB2-4B67-878E-7C1AC86D1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53428"/>
          </a:xfrm>
        </p:spPr>
        <p:txBody>
          <a:bodyPr>
            <a:normAutofit fontScale="90000"/>
          </a:bodyPr>
          <a:lstStyle/>
          <a:p>
            <a:r>
              <a:rPr lang="fr-FR" dirty="0"/>
              <a:t>Je clic sur la pince à droite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B007725-7A61-49A2-8EB2-5A0A7B71F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75791"/>
            <a:ext cx="8441635" cy="4746102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FCAB7D71-4F2B-4750-9D19-3AB95D46D6A5}"/>
              </a:ext>
            </a:extLst>
          </p:cNvPr>
          <p:cNvCxnSpPr>
            <a:cxnSpLocks/>
          </p:cNvCxnSpPr>
          <p:nvPr/>
        </p:nvCxnSpPr>
        <p:spPr>
          <a:xfrm flipH="1">
            <a:off x="7394713" y="1669774"/>
            <a:ext cx="887896" cy="2859156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6423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E62A11-9920-4D8D-B6D7-25C23224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je la positionne sur mon format de tôle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D42AC6F0-221C-43DF-B02B-3ABC80353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BC3B3B1C-5B7A-4FA7-BE79-68AFD3108A92}"/>
              </a:ext>
            </a:extLst>
          </p:cNvPr>
          <p:cNvCxnSpPr>
            <a:cxnSpLocks/>
          </p:cNvCxnSpPr>
          <p:nvPr/>
        </p:nvCxnSpPr>
        <p:spPr>
          <a:xfrm flipH="1">
            <a:off x="5652051" y="1391478"/>
            <a:ext cx="616227" cy="3044687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111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B0991F-B5C5-4AE7-9078-42E97003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peux lancer ma simulation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BFE83F7-30AF-4FBD-BF86-7D9E12A2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1" y="4361972"/>
            <a:ext cx="3790121" cy="21309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7A0B4BB-D70A-4D6F-8436-9763F04A3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6" y="1485918"/>
            <a:ext cx="5771901" cy="324511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BF057456-D813-4F07-A027-5AFFB9CB0234}"/>
              </a:ext>
            </a:extLst>
          </p:cNvPr>
          <p:cNvCxnSpPr>
            <a:cxnSpLocks/>
          </p:cNvCxnSpPr>
          <p:nvPr/>
        </p:nvCxnSpPr>
        <p:spPr>
          <a:xfrm flipH="1">
            <a:off x="649357" y="1272209"/>
            <a:ext cx="6626086" cy="2027582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80A6953B-61C2-4D17-9356-F3CD81746709}"/>
              </a:ext>
            </a:extLst>
          </p:cNvPr>
          <p:cNvCxnSpPr>
            <a:cxnSpLocks/>
          </p:cNvCxnSpPr>
          <p:nvPr/>
        </p:nvCxnSpPr>
        <p:spPr>
          <a:xfrm>
            <a:off x="4890052" y="4731028"/>
            <a:ext cx="1650184" cy="1417981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5136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3788F6-8D91-4A26-9BD9-8386C661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simulation ne doit comporter aucune erreur!!!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83FFA7F-60D8-4F9F-AC6B-CF76FD654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08" y="2007588"/>
            <a:ext cx="8627165" cy="48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992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F36FEF-0C30-480C-B9A6-34FA43F8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créé mes post processeurs et je valide pour atelier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A565D2A-8067-462B-9E77-94BC437AD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17" y="1690688"/>
            <a:ext cx="9037983" cy="5081384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5B502F4B-CC17-46F7-8B22-A70CDB5C93E8}"/>
              </a:ext>
            </a:extLst>
          </p:cNvPr>
          <p:cNvCxnSpPr>
            <a:cxnSpLocks/>
          </p:cNvCxnSpPr>
          <p:nvPr/>
        </p:nvCxnSpPr>
        <p:spPr>
          <a:xfrm flipH="1">
            <a:off x="5327374" y="1272209"/>
            <a:ext cx="1948069" cy="1073426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7F7EB2DF-4090-471D-95AD-D81121A8C7BD}"/>
              </a:ext>
            </a:extLst>
          </p:cNvPr>
          <p:cNvCxnSpPr>
            <a:cxnSpLocks/>
          </p:cNvCxnSpPr>
          <p:nvPr/>
        </p:nvCxnSpPr>
        <p:spPr>
          <a:xfrm flipH="1">
            <a:off x="5989983" y="1272209"/>
            <a:ext cx="1285460" cy="1351721"/>
          </a:xfrm>
          <a:prstGeom prst="straightConnector1">
            <a:avLst/>
          </a:prstGeom>
          <a:ln w="635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8375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E68798-4129-45E5-AD4B-7919B2EE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3DDBD11-9A09-4438-9AE9-0D316EB1E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486" y="2121420"/>
            <a:ext cx="6983896" cy="39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02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viens sélectionner </a:t>
            </a:r>
            <a:r>
              <a:rPr lang="fr-FR" dirty="0" smtClean="0">
                <a:solidFill>
                  <a:srgbClr val="FF0000"/>
                </a:solidFill>
              </a:rPr>
              <a:t>IMPORTER DXF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 rot="10800000">
            <a:off x="1545021" y="1387366"/>
            <a:ext cx="1345324" cy="118766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FB1A6A-9DE5-4BCB-A8B7-CF6B2393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vais chercher mon programme en .par dan le répertoire d’accueil de mon ordinateur.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060D5F4-0E59-4BE9-B6B3-2C1E3C3A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7" y="1970334"/>
            <a:ext cx="8693426" cy="48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023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2681F5-6CF5-4330-8778-185ED520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je copie ce fichier sur mon support adéquat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DC5EC8D-3395-4F76-AD08-D2089A9B4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me reste à l’exporter sur la machine.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Bon courage à tous et toutes</a:t>
            </a:r>
          </a:p>
        </p:txBody>
      </p:sp>
    </p:spTree>
    <p:extLst>
      <p:ext uri="{BB962C8B-B14F-4D97-AF65-F5344CB8AC3E}">
        <p14:creationId xmlns:p14="http://schemas.microsoft.com/office/powerpoint/2010/main" xmlns="" val="42575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viens sélectionner </a:t>
            </a:r>
            <a:r>
              <a:rPr lang="fr-FR" dirty="0" smtClean="0">
                <a:solidFill>
                  <a:srgbClr val="FF0000"/>
                </a:solidFill>
              </a:rPr>
              <a:t>IMPORTER Liste DXF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10800000">
            <a:off x="1545021" y="1387366"/>
            <a:ext cx="1345324" cy="118766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viens sélectionner </a:t>
            </a:r>
            <a:br>
              <a:rPr lang="fr-FR" dirty="0" smtClean="0"/>
            </a:br>
            <a:r>
              <a:rPr lang="fr-FR" dirty="0" smtClean="0">
                <a:solidFill>
                  <a:srgbClr val="FF0000"/>
                </a:solidFill>
              </a:rPr>
              <a:t>IMPORTATION à partir de la liste de DXF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10800000">
            <a:off x="2112580" y="1576552"/>
            <a:ext cx="1408387" cy="85133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viens sélectionner </a:t>
            </a:r>
            <a:r>
              <a:rPr lang="fr-FR" dirty="0" smtClean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e bon répertoire où est stocké le fichier .DXF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10800000">
            <a:off x="2312276" y="1545022"/>
            <a:ext cx="2427892" cy="216513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Si je ne suis pas dans le Bon répertoire je le change et cherche le bon répertoire de stockage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J’obtiens un répertoire avec un fichier stocké en .DXF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29" y="1825625"/>
            <a:ext cx="69621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 rot="10800000">
            <a:off x="3058512" y="1282263"/>
            <a:ext cx="2175640" cy="191288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371</Words>
  <Application>Microsoft Office PowerPoint</Application>
  <PresentationFormat>Personnalisé</PresentationFormat>
  <Paragraphs>50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Création d’un programme dans TOP SOLID</vt:lpstr>
      <vt:lpstr>Je lance Topsolid et j’obtiens:</vt:lpstr>
      <vt:lpstr>Je ferme la page d’accueil afin d’arriver ici:</vt:lpstr>
      <vt:lpstr>Je viens sélectionner IMPORTER DXF</vt:lpstr>
      <vt:lpstr>Je viens sélectionner IMPORTER Liste DXF</vt:lpstr>
      <vt:lpstr>Je viens sélectionner  IMPORTATION à partir de la liste de DXF</vt:lpstr>
      <vt:lpstr>Je viens sélectionner le bon répertoire où est stocké le fichier .DXF</vt:lpstr>
      <vt:lpstr>Si je ne suis pas dans le Bon répertoire je le change et cherche le bon répertoire de stockage</vt:lpstr>
      <vt:lpstr>J’obtiens un répertoire avec un fichier stocké en .DXF</vt:lpstr>
      <vt:lpstr>Je valide ensuite 2 fois ce même répertoire où tous mes fichiers de travail seront stockés</vt:lpstr>
      <vt:lpstr>J’arrive sur cette page</vt:lpstr>
      <vt:lpstr>Je coche cette case </vt:lpstr>
      <vt:lpstr>Je choisis ma tourelle</vt:lpstr>
      <vt:lpstr>Je choisis ensuite ma tourelle en fonction de mon épaisseur à poinçonner</vt:lpstr>
      <vt:lpstr>Je choisis oui pour tous</vt:lpstr>
      <vt:lpstr>J’arrive dans le module Poinçonnage</vt:lpstr>
      <vt:lpstr>En premier lieu Charger la tourelle</vt:lpstr>
      <vt:lpstr>Je choisis ensuite de créer un nouveau document pour démarrer</vt:lpstr>
      <vt:lpstr>Je choisi la poinçonneuse AE 255</vt:lpstr>
      <vt:lpstr>J’arrive sur la page de définition</vt:lpstr>
      <vt:lpstr>Je vais choisir ma tourelle appropriée</vt:lpstr>
      <vt:lpstr>La tourelle est ainsi montée</vt:lpstr>
      <vt:lpstr>Tourelle standard montée</vt:lpstr>
      <vt:lpstr>Je choisi mes affectations d’outils</vt:lpstr>
      <vt:lpstr>Ici un rectangle 15 x 4</vt:lpstr>
      <vt:lpstr>Je vais maintenant mettre des micro attaches</vt:lpstr>
      <vt:lpstr>Je choisis les micro attaches :</vt:lpstr>
      <vt:lpstr>Apparait alors Manuel, je clic et change en réparties sur segments et je coche le nombre que je souhaite,</vt:lpstr>
      <vt:lpstr>Et je viens cliquer sur les segments souhaités avec le nombre de micro attaches souhaitées(ne pas oublier les coins)</vt:lpstr>
      <vt:lpstr>Il nous reste maintenant à faire un placement: Pour une pièce prendre en grappe et cocher unitaire!</vt:lpstr>
      <vt:lpstr>Ne pas oublier d’indiquer votre format dans lequel vous allez poinçonner votre pièce!</vt:lpstr>
      <vt:lpstr>Votre document « Punch est créé »</vt:lpstr>
      <vt:lpstr>Il faut maintenant déplacer la pince pour tenir le format de tôle</vt:lpstr>
      <vt:lpstr>Je clic sur la pince à droite</vt:lpstr>
      <vt:lpstr>Et je la positionne sur mon format de tôle</vt:lpstr>
      <vt:lpstr>Je peux lancer ma simulation</vt:lpstr>
      <vt:lpstr>La simulation ne doit comporter aucune erreur!!!</vt:lpstr>
      <vt:lpstr>Je créé mes post processeurs et je valide pour atelier</vt:lpstr>
      <vt:lpstr>Validation</vt:lpstr>
      <vt:lpstr>Je vais chercher mon programme en .par dan le répertoire d’accueil de mon ordinateur.</vt:lpstr>
      <vt:lpstr>Et je copie ce fichier sur mon support adéquat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d’un programme dans TOP SOLID</dc:title>
  <dc:creator>luc dufour</dc:creator>
  <cp:lastModifiedBy>admindubois</cp:lastModifiedBy>
  <cp:revision>18</cp:revision>
  <dcterms:created xsi:type="dcterms:W3CDTF">2019-09-10T13:20:12Z</dcterms:created>
  <dcterms:modified xsi:type="dcterms:W3CDTF">2022-05-11T07:22:07Z</dcterms:modified>
</cp:coreProperties>
</file>